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0"/>
  </p:notesMasterIdLst>
  <p:sldIdLst>
    <p:sldId id="277" r:id="rId4"/>
    <p:sldId id="257" r:id="rId5"/>
    <p:sldId id="279" r:id="rId6"/>
    <p:sldId id="260" r:id="rId7"/>
    <p:sldId id="278" r:id="rId8"/>
    <p:sldId id="261" r:id="rId9"/>
    <p:sldId id="280" r:id="rId10"/>
    <p:sldId id="282" r:id="rId11"/>
    <p:sldId id="283" r:id="rId12"/>
    <p:sldId id="258" r:id="rId13"/>
    <p:sldId id="281" r:id="rId14"/>
    <p:sldId id="259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5" r:id="rId23"/>
    <p:sldId id="276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57F54-246B-42BE-98AA-153796C21975}" v="110" dt="2021-10-29T20:50:06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85714"/>
  </p:normalViewPr>
  <p:slideViewPr>
    <p:cSldViewPr snapToGrid="0">
      <p:cViewPr>
        <p:scale>
          <a:sx n="80" d="100"/>
          <a:sy n="80" d="100"/>
        </p:scale>
        <p:origin x="113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  <pc:docChgLst>
    <pc:chgData name="Pedro Jesus" userId="acd72740998861f8" providerId="Windows Live" clId="Web-{24057F54-246B-42BE-98AA-153796C21975}"/>
    <pc:docChg chg="addSld modSld">
      <pc:chgData name="Pedro Jesus" userId="acd72740998861f8" providerId="Windows Live" clId="Web-{24057F54-246B-42BE-98AA-153796C21975}" dt="2021-10-29T20:50:06.148" v="75" actId="20577"/>
      <pc:docMkLst>
        <pc:docMk/>
      </pc:docMkLst>
      <pc:sldChg chg="modSp mod modShow">
        <pc:chgData name="Pedro Jesus" userId="acd72740998861f8" providerId="Windows Live" clId="Web-{24057F54-246B-42BE-98AA-153796C21975}" dt="2021-10-29T20:43:53.079" v="9"/>
        <pc:sldMkLst>
          <pc:docMk/>
          <pc:sldMk cId="3852120625" sldId="257"/>
        </pc:sldMkLst>
        <pc:spChg chg="mod">
          <ac:chgData name="Pedro Jesus" userId="acd72740998861f8" providerId="Windows Live" clId="Web-{24057F54-246B-42BE-98AA-153796C21975}" dt="2021-10-29T20:43:39.157" v="7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modSp">
        <pc:chgData name="Pedro Jesus" userId="acd72740998861f8" providerId="Windows Live" clId="Web-{24057F54-246B-42BE-98AA-153796C21975}" dt="2021-10-29T20:50:06.148" v="75" actId="20577"/>
        <pc:sldMkLst>
          <pc:docMk/>
          <pc:sldMk cId="1138217056" sldId="263"/>
        </pc:sldMkLst>
        <pc:spChg chg="mod">
          <ac:chgData name="Pedro Jesus" userId="acd72740998861f8" providerId="Windows Live" clId="Web-{24057F54-246B-42BE-98AA-153796C21975}" dt="2021-10-29T20:50:06.148" v="75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modSp">
        <pc:chgData name="Pedro Jesus" userId="acd72740998861f8" providerId="Windows Live" clId="Web-{24057F54-246B-42BE-98AA-153796C21975}" dt="2021-10-29T20:44:27.033" v="15" actId="1076"/>
        <pc:sldMkLst>
          <pc:docMk/>
          <pc:sldMk cId="2668072699" sldId="278"/>
        </pc:sldMkLst>
        <pc:spChg chg="mod">
          <ac:chgData name="Pedro Jesus" userId="acd72740998861f8" providerId="Windows Live" clId="Web-{24057F54-246B-42BE-98AA-153796C21975}" dt="2021-10-29T20:44:27.033" v="15" actId="1076"/>
          <ac:spMkLst>
            <pc:docMk/>
            <pc:sldMk cId="2668072699" sldId="278"/>
            <ac:spMk id="3" creationId="{395CC549-1EA2-8B4A-ADC1-C00428D83849}"/>
          </ac:spMkLst>
        </pc:spChg>
      </pc:sldChg>
      <pc:sldChg chg="modSp">
        <pc:chgData name="Pedro Jesus" userId="acd72740998861f8" providerId="Windows Live" clId="Web-{24057F54-246B-42BE-98AA-153796C21975}" dt="2021-10-29T20:43:49.673" v="8" actId="20577"/>
        <pc:sldMkLst>
          <pc:docMk/>
          <pc:sldMk cId="640228469" sldId="279"/>
        </pc:sldMkLst>
        <pc:spChg chg="mod">
          <ac:chgData name="Pedro Jesus" userId="acd72740998861f8" providerId="Windows Live" clId="Web-{24057F54-246B-42BE-98AA-153796C21975}" dt="2021-10-29T20:43:49.673" v="8" actId="20577"/>
          <ac:spMkLst>
            <pc:docMk/>
            <pc:sldMk cId="640228469" sldId="279"/>
            <ac:spMk id="3" creationId="{0783A175-10B8-0B47-A3ED-FDEB68569CA0}"/>
          </ac:spMkLst>
        </pc:spChg>
      </pc:sldChg>
      <pc:sldChg chg="addSp modSp">
        <pc:chgData name="Pedro Jesus" userId="acd72740998861f8" providerId="Windows Live" clId="Web-{24057F54-246B-42BE-98AA-153796C21975}" dt="2021-10-29T20:45:47.393" v="33" actId="20577"/>
        <pc:sldMkLst>
          <pc:docMk/>
          <pc:sldMk cId="2695890978" sldId="282"/>
        </pc:sldMkLst>
        <pc:spChg chg="add mod">
          <ac:chgData name="Pedro Jesus" userId="acd72740998861f8" providerId="Windows Live" clId="Web-{24057F54-246B-42BE-98AA-153796C21975}" dt="2021-10-29T20:45:47.393" v="33" actId="20577"/>
          <ac:spMkLst>
            <pc:docMk/>
            <pc:sldMk cId="2695890978" sldId="282"/>
            <ac:spMk id="2" creationId="{BDAEE748-5137-4EB4-8128-42E4D1597BEF}"/>
          </ac:spMkLst>
        </pc:spChg>
      </pc:sldChg>
      <pc:sldChg chg="addSp delSp modSp add replId">
        <pc:chgData name="Pedro Jesus" userId="acd72740998861f8" providerId="Windows Live" clId="Web-{24057F54-246B-42BE-98AA-153796C21975}" dt="2021-10-29T20:49:41.991" v="69" actId="20577"/>
        <pc:sldMkLst>
          <pc:docMk/>
          <pc:sldMk cId="2335076253" sldId="283"/>
        </pc:sldMkLst>
        <pc:spChg chg="mod">
          <ac:chgData name="Pedro Jesus" userId="acd72740998861f8" providerId="Windows Live" clId="Web-{24057F54-246B-42BE-98AA-153796C21975}" dt="2021-10-29T20:49:41.991" v="69" actId="20577"/>
          <ac:spMkLst>
            <pc:docMk/>
            <pc:sldMk cId="2335076253" sldId="283"/>
            <ac:spMk id="2" creationId="{BDAEE748-5137-4EB4-8128-42E4D1597BEF}"/>
          </ac:spMkLst>
        </pc:spChg>
        <pc:spChg chg="del">
          <ac:chgData name="Pedro Jesus" userId="acd72740998861f8" providerId="Windows Live" clId="Web-{24057F54-246B-42BE-98AA-153796C21975}" dt="2021-10-29T20:48:02.161" v="51"/>
          <ac:spMkLst>
            <pc:docMk/>
            <pc:sldMk cId="2335076253" sldId="283"/>
            <ac:spMk id="7" creationId="{8DD9E001-8060-7B48-8168-6B5AB62FD5C6}"/>
          </ac:spMkLst>
        </pc:spChg>
        <pc:spChg chg="mod">
          <ac:chgData name="Pedro Jesus" userId="acd72740998861f8" providerId="Windows Live" clId="Web-{24057F54-246B-42BE-98AA-153796C21975}" dt="2021-10-29T20:46:37.395" v="43"/>
          <ac:spMkLst>
            <pc:docMk/>
            <pc:sldMk cId="2335076253" sldId="283"/>
            <ac:spMk id="10" creationId="{D1C89196-AA77-8D48-9CB8-6301D197EB11}"/>
          </ac:spMkLst>
        </pc:spChg>
        <pc:picChg chg="add del mod">
          <ac:chgData name="Pedro Jesus" userId="acd72740998861f8" providerId="Windows Live" clId="Web-{24057F54-246B-42BE-98AA-153796C21975}" dt="2021-10-29T20:49:17.366" v="58"/>
          <ac:picMkLst>
            <pc:docMk/>
            <pc:sldMk cId="2335076253" sldId="283"/>
            <ac:picMk id="3" creationId="{3F3B6054-FB2D-48D3-877D-41B3E7D36909}"/>
          </ac:picMkLst>
        </pc:picChg>
        <pc:picChg chg="add mod">
          <ac:chgData name="Pedro Jesus" userId="acd72740998861f8" providerId="Windows Live" clId="Web-{24057F54-246B-42BE-98AA-153796C21975}" dt="2021-10-29T20:49:28.069" v="67" actId="1076"/>
          <ac:picMkLst>
            <pc:docMk/>
            <pc:sldMk cId="2335076253" sldId="283"/>
            <ac:picMk id="4" creationId="{EE7C5BE5-3540-40EC-8617-72214AE60CE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Explain a bit about what the project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First a little bit about the different toolkits: history and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3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8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aui-toolkit" TargetMode="External"/><Relationship Id="rId2" Type="http://schemas.openxmlformats.org/officeDocument/2006/relationships/hyperlink" Target="https://www.youtube.com/c/NETFoundat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15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.png"/><Relationship Id="rId17" Type="http://schemas.openxmlformats.org/officeDocument/2006/relationships/image" Target="../media/image57.svg"/><Relationship Id="rId2" Type="http://schemas.openxmlformats.org/officeDocument/2006/relationships/image" Target="../media/image44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625F052B-576B-EE4F-A789-D7779B4A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23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21961"/>
            <a:ext cx="10515600" cy="1500187"/>
          </a:xfrm>
        </p:spPr>
        <p:txBody>
          <a:bodyPr/>
          <a:lstStyle/>
          <a:p>
            <a:r>
              <a:rPr lang="en-US" dirty="0"/>
              <a:t>Pedro Jesus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A4A0-5E35-644B-ADF3-6194583A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 Involved!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20880-95F5-7A42-A54A-E60D4571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Monthly Standup First Thursday of the Month</a:t>
            </a:r>
          </a:p>
          <a:p>
            <a:pPr lvl="1"/>
            <a:r>
              <a:rPr lang="en-GB" dirty="0">
                <a:hlinkClick r:id="rId2"/>
              </a:rPr>
              <a:t>https://www.youtube.com/c/NETFoundation</a:t>
            </a:r>
            <a:r>
              <a:rPr lang="en-NL" dirty="0"/>
              <a:t> </a:t>
            </a:r>
          </a:p>
          <a:p>
            <a:r>
              <a:rPr lang="en-NL" dirty="0"/>
              <a:t>.NET MAUI Community Toolkit Open for Contributions!</a:t>
            </a:r>
          </a:p>
          <a:p>
            <a:pPr lvl="1"/>
            <a:r>
              <a:rPr lang="en-GB" dirty="0">
                <a:hlinkClick r:id="rId3"/>
              </a:rPr>
              <a:t>https://aka.ms/maui-toolkit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Note the champion workflow!</a:t>
            </a:r>
          </a:p>
          <a:p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9269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Gerald Versluis </a:t>
            </a:r>
            <a:r>
              <a:rPr lang="en-US" sz="1800" dirty="0">
                <a:latin typeface="Open Sans"/>
                <a:ea typeface="Open Sans"/>
                <a:cs typeface="Open Sans"/>
              </a:rPr>
              <a:t>(@jfversluis // Gerald.Versluis@microsoft.com)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endParaRPr lang="en-US" sz="1800" dirty="0"/>
          </a:p>
          <a:p>
            <a:r>
              <a:rPr lang="en-US" sz="1800" dirty="0">
                <a:latin typeface="Open Sans"/>
                <a:ea typeface="Open Sans"/>
                <a:cs typeface="Open Sans"/>
              </a:rPr>
              <a:t>Pedro Jesus (@pj_souz)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11998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3.7037E-6 L 0.96602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96602 3.7037E-6 L 1.21602 0.029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Maui Community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Gerald Versluis &amp; Pedro Jesus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Maui Community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Gerald Versluis &amp; Pedro Jesus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022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03 -1.00532 L -8.33333E-7 -2.96296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5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11D1B344-5BC3-5B4C-A0BE-81CC67D6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129" y="3564128"/>
            <a:ext cx="2973786" cy="2973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Xamarin/.NET MAUI Community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maintained by YOU!</a:t>
            </a:r>
          </a:p>
          <a:p>
            <a:r>
              <a:rPr lang="en-US" dirty="0"/>
              <a:t>Provides common building blocks for developers</a:t>
            </a:r>
          </a:p>
          <a:p>
            <a:pPr lvl="1"/>
            <a:r>
              <a:rPr lang="en-US" dirty="0"/>
              <a:t>For example: converters, behaviors, animations</a:t>
            </a:r>
          </a:p>
          <a:p>
            <a:r>
              <a:rPr lang="en-US" dirty="0"/>
              <a:t>Incubator for new controls/features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might know the Windows Community</a:t>
            </a:r>
            <a:br>
              <a:rPr lang="en-US" dirty="0"/>
            </a:br>
            <a:r>
              <a:rPr lang="en-US" dirty="0"/>
              <a:t>Toolkit</a:t>
            </a:r>
          </a:p>
          <a:p>
            <a:r>
              <a:rPr lang="en-US" dirty="0"/>
              <a:t>Docs, monthly standup live stream, etc.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Toolkits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59" y="1617807"/>
            <a:ext cx="10515600" cy="50873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Xamarin Community Toolkit (XCT)</a:t>
            </a:r>
          </a:p>
          <a:p>
            <a:pPr lvl="1"/>
            <a:r>
              <a:rPr lang="en-US" dirty="0"/>
              <a:t>Xamarin Community Toolkit Maui Compat</a:t>
            </a:r>
          </a:p>
          <a:p>
            <a:pPr lvl="1"/>
            <a:endParaRPr lang="en-US" dirty="0"/>
          </a:p>
          <a:p>
            <a:r>
              <a:rPr lang="en-US" dirty="0"/>
              <a:t>.NET MAUI Community Toolkit (MCT)</a:t>
            </a:r>
          </a:p>
          <a:p>
            <a:endParaRPr lang="en-US" dirty="0"/>
          </a:p>
          <a:p>
            <a:r>
              <a:rPr lang="en-US" dirty="0"/>
              <a:t>The XCT Maui Compat will have everything XCT has</a:t>
            </a:r>
          </a:p>
          <a:p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/>
              <a:t>The MCT will </a:t>
            </a:r>
            <a:r>
              <a:rPr lang="en-US" b="1" dirty="0"/>
              <a:t>not</a:t>
            </a:r>
            <a:r>
              <a:rPr lang="en-US" dirty="0"/>
              <a:t> have everything XCT has</a:t>
            </a:r>
          </a:p>
          <a:p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/>
              <a:t>MCT will work tightly with the Windows</a:t>
            </a:r>
            <a:br>
              <a:rPr lang="en-US" dirty="0"/>
            </a:br>
            <a:r>
              <a:rPr lang="en-US" dirty="0"/>
              <a:t>Community Toolkit (team)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92442A-6807-DB4F-9CF4-4449F070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332" y="386395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7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vs .NET MAUI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XCT follows Xamarin.Forms timeline for deprecation</a:t>
            </a:r>
          </a:p>
          <a:p>
            <a:endParaRPr lang="en-US" dirty="0"/>
          </a:p>
          <a:p>
            <a:r>
              <a:rPr lang="en-US" dirty="0"/>
              <a:t>XCT Maui Compat will use .NET MAUI compatibility layer (using renderers)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MCT will follow .NET MAUI timeline for release</a:t>
            </a:r>
          </a:p>
          <a:p>
            <a:endParaRPr lang="en-US" dirty="0"/>
          </a:p>
          <a:p>
            <a:r>
              <a:rPr lang="en-US" dirty="0"/>
              <a:t>MCT is .NET MAUI native (using handlers)</a:t>
            </a: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06F340B-641B-A246-B8C0-14504562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972" y="3863975"/>
            <a:ext cx="3086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6F33AB0-D3E2-1541-A518-F002D8E1D544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 Community Toolkit </a:t>
            </a:r>
            <a:r>
              <a:rPr kumimoji="0" lang="en-GB" sz="28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(&amp; Maui Compat)</a:t>
            </a:r>
            <a:endParaRPr kumimoji="0" lang="en-GB" sz="4400" b="0" i="0" u="none" strike="noStrike" kern="1200" cap="none" spc="-100" normalizeH="0" baseline="0" noProof="0" dirty="0">
              <a:ln w="3175"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1518BFC-7CB8-A24A-BDA5-A72F50BAAF36}"/>
              </a:ext>
            </a:extLst>
          </p:cNvPr>
          <p:cNvSpPr txBox="1">
            <a:spLocks/>
          </p:cNvSpPr>
          <p:nvPr/>
        </p:nvSpPr>
        <p:spPr>
          <a:xfrm>
            <a:off x="269241" y="6291232"/>
            <a:ext cx="9161640" cy="3711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en-US" sz="137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</a:t>
            </a: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en-US" sz="137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xamarincommunitytoolkit</a:t>
            </a:r>
            <a:endParaRPr kumimoji="0" lang="en-US" sz="137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375CE3-48E9-F04D-B7CA-E330B54D6B6B}"/>
              </a:ext>
            </a:extLst>
          </p:cNvPr>
          <p:cNvSpPr txBox="1">
            <a:spLocks/>
          </p:cNvSpPr>
          <p:nvPr/>
        </p:nvSpPr>
        <p:spPr>
          <a:xfrm>
            <a:off x="4960122" y="1212522"/>
            <a:ext cx="2886666" cy="19913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Behaviors</a:t>
            </a:r>
          </a:p>
          <a:p>
            <a:pPr marL="448193" marR="0" lvl="0" indent="-44819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Animations</a:t>
            </a:r>
          </a:p>
          <a:p>
            <a:pPr marL="448193" marR="0" lvl="0" indent="-44819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Validators</a:t>
            </a:r>
          </a:p>
          <a:p>
            <a:pPr marL="448193" marR="0" lvl="0" indent="-44819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EventToCommand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marR="0" lvl="0" indent="-44819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ImpliedOrderGrid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marR="0" lvl="0" indent="-44819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Masked (input)</a:t>
            </a:r>
          </a:p>
          <a:p>
            <a:pPr marL="448193" marR="0" lvl="0" indent="-448193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UserStoppedTyping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B61E595-BADF-9541-9E28-7EF53F98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71" y="1868939"/>
            <a:ext cx="2973786" cy="297378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64650C9-15D9-A047-9FBA-649D91E48C91}"/>
              </a:ext>
            </a:extLst>
          </p:cNvPr>
          <p:cNvSpPr txBox="1">
            <a:spLocks/>
          </p:cNvSpPr>
          <p:nvPr/>
        </p:nvSpPr>
        <p:spPr>
          <a:xfrm>
            <a:off x="4960122" y="3417169"/>
            <a:ext cx="3107702" cy="199139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sz="2353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Converters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ByteArrayToImageSource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ItemSelectedEventArgs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MultiConverter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NotEqual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TextCase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MORE!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C482D20-3CED-5A47-B0E5-441485084BCD}"/>
              </a:ext>
            </a:extLst>
          </p:cNvPr>
          <p:cNvSpPr txBox="1">
            <a:spLocks/>
          </p:cNvSpPr>
          <p:nvPr/>
        </p:nvSpPr>
        <p:spPr>
          <a:xfrm>
            <a:off x="4960122" y="5621816"/>
            <a:ext cx="3107702" cy="78448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sz="2353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SafeArea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DC5FFA8-4432-D747-BC17-431515003AEE}"/>
              </a:ext>
            </a:extLst>
          </p:cNvPr>
          <p:cNvSpPr txBox="1">
            <a:spLocks/>
          </p:cNvSpPr>
          <p:nvPr/>
        </p:nvSpPr>
        <p:spPr>
          <a:xfrm>
            <a:off x="8399647" y="843723"/>
            <a:ext cx="2886666" cy="12672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sz="2353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ImageResource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Translate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ValueConverter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3AF3C0A-3CFF-6E45-A1AC-FC7D88DFC935}"/>
              </a:ext>
            </a:extLst>
          </p:cNvPr>
          <p:cNvSpPr txBox="1">
            <a:spLocks/>
          </p:cNvSpPr>
          <p:nvPr/>
        </p:nvSpPr>
        <p:spPr>
          <a:xfrm>
            <a:off x="8399647" y="2139707"/>
            <a:ext cx="2886666" cy="12672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sz="2353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Helpers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Subscription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WeakEvent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E1FEDB-6162-7B46-9608-62E030182A26}"/>
              </a:ext>
            </a:extLst>
          </p:cNvPr>
          <p:cNvSpPr txBox="1">
            <a:spLocks/>
          </p:cNvSpPr>
          <p:nvPr/>
        </p:nvSpPr>
        <p:spPr>
          <a:xfrm>
            <a:off x="8399645" y="3529836"/>
            <a:ext cx="3325415" cy="102569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sz="2353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ObjectModel</a:t>
            </a:r>
            <a:endParaRPr sz="2353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AsyncCommand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ObservableRangeCollection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C6B6D3E-743B-E645-9C0E-F4AAC143B2CC}"/>
              </a:ext>
            </a:extLst>
          </p:cNvPr>
          <p:cNvSpPr txBox="1">
            <a:spLocks/>
          </p:cNvSpPr>
          <p:nvPr/>
        </p:nvSpPr>
        <p:spPr>
          <a:xfrm>
            <a:off x="8399645" y="4656291"/>
            <a:ext cx="3107701" cy="175001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sz="2353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CameraView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Expander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SideMenuView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AvatarView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1568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RangeSlider</a:t>
            </a:r>
            <a:endParaRPr sz="1568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D9E001-8060-7B48-8168-6B5AB62FD5C6}"/>
              </a:ext>
            </a:extLst>
          </p:cNvPr>
          <p:cNvSpPr txBox="1"/>
          <p:nvPr/>
        </p:nvSpPr>
        <p:spPr>
          <a:xfrm>
            <a:off x="4971392" y="1106636"/>
            <a:ext cx="7220607" cy="540763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Behaviors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EventToCommandBehaivor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ImpliedOrderGridBehavior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MaskedBehavior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MaxLengthReachedBehavior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ProgressBarAnimationBehavior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UserStoppedTypingBehavior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Converters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BoolToObjectConverter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ByteArrayToImageSourceConverter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ColorToColorConverter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ColorToComponentConverter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ColorToStringConverter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CompareConverter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DateTimeOffsetConverter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DoubleToIntConverter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EnumToIntConverter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EqualConverter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ImageResourceConverter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IndexToArrayItemConverter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IntToBoolConverter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InvertedBoolConverter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IsNotNullOrEmptyConverter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IsNullOrEmptyConverter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ItemSelectedEventArgsConverter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ItemTappedEventArgsConverter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ListIsNullOrEmptyConverter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ListToStringConverter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NotEqualConverter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StateToBooleanonverter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StringToListConverter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TextCaseConverter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TimeSpanToDoubleConverter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ColorExtension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StateLayout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89196-AA77-8D48-9CB8-6301D197EB11}"/>
              </a:ext>
            </a:extLst>
          </p:cNvPr>
          <p:cNvSpPr txBox="1"/>
          <p:nvPr/>
        </p:nvSpPr>
        <p:spPr>
          <a:xfrm>
            <a:off x="237715" y="300846"/>
            <a:ext cx="1171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 Community Toolkit</a:t>
            </a:r>
            <a:r>
              <a:rPr lang="en-US" sz="4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(pre-release)</a:t>
            </a:r>
            <a:endParaRPr lang="en-US" sz="44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81A7009-4F42-9C41-98EF-88DCEF79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15" y="2114550"/>
            <a:ext cx="3086100" cy="26289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DAEE748-5137-4EB4-8128-42E4D1597BEF}"/>
              </a:ext>
            </a:extLst>
          </p:cNvPr>
          <p:cNvSpPr txBox="1">
            <a:spLocks/>
          </p:cNvSpPr>
          <p:nvPr/>
        </p:nvSpPr>
        <p:spPr>
          <a:xfrm>
            <a:off x="269241" y="6291232"/>
            <a:ext cx="9161640" cy="37164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github.com</a:t>
            </a:r>
            <a:r>
              <a:rPr lang="en-US" sz="13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/</a:t>
            </a:r>
            <a:r>
              <a:rPr lang="en-US" sz="1350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CommunityToolkit</a:t>
            </a:r>
            <a:r>
              <a:rPr lang="en-US" sz="13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/Maui</a:t>
            </a:r>
          </a:p>
        </p:txBody>
      </p:sp>
    </p:spTree>
    <p:extLst>
      <p:ext uri="{BB962C8B-B14F-4D97-AF65-F5344CB8AC3E}">
        <p14:creationId xmlns:p14="http://schemas.microsoft.com/office/powerpoint/2010/main" val="269589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C89196-AA77-8D48-9CB8-6301D197EB11}"/>
              </a:ext>
            </a:extLst>
          </p:cNvPr>
          <p:cNvSpPr txBox="1"/>
          <p:nvPr/>
        </p:nvSpPr>
        <p:spPr>
          <a:xfrm>
            <a:off x="237715" y="300846"/>
            <a:ext cx="1171657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MAUI Markup Community Toolkit </a:t>
            </a:r>
            <a:r>
              <a:rPr lang="en-US" sz="240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(pre-release)</a:t>
            </a:r>
            <a:endParaRPr lang="en-US" sz="4000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81A7009-4F42-9C41-98EF-88DCEF79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15" y="2114550"/>
            <a:ext cx="3086100" cy="26289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DAEE748-5137-4EB4-8128-42E4D1597BEF}"/>
              </a:ext>
            </a:extLst>
          </p:cNvPr>
          <p:cNvSpPr txBox="1">
            <a:spLocks/>
          </p:cNvSpPr>
          <p:nvPr/>
        </p:nvSpPr>
        <p:spPr>
          <a:xfrm>
            <a:off x="269241" y="6291232"/>
            <a:ext cx="9161640" cy="37164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3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github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.com</a:t>
            </a:r>
            <a:r>
              <a:rPr lang="en-US" sz="13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/</a:t>
            </a:r>
            <a:r>
              <a:rPr lang="en-US" sz="1350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CommunityToolkit</a:t>
            </a:r>
            <a:r>
              <a:rPr lang="en-US" sz="13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/</a:t>
            </a:r>
            <a:r>
              <a:rPr lang="en-US" sz="1350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Maui.Markup</a:t>
            </a:r>
            <a:endParaRPr lang="pt-BR" dirty="0" err="1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EE7C5BE5-3540-40EC-8617-72214AE6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31" y="1201235"/>
            <a:ext cx="6094268" cy="53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2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376</Words>
  <Application>Microsoft Office PowerPoint</Application>
  <PresentationFormat>Widescreen</PresentationFormat>
  <Paragraphs>130</Paragraphs>
  <Slides>26</Slides>
  <Notes>3</Notes>
  <HiddenSlides>16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1_Office Theme</vt:lpstr>
      <vt:lpstr>3_Office Theme</vt:lpstr>
      <vt:lpstr>2_Office Theme</vt:lpstr>
      <vt:lpstr>Apresentação do PowerPoint</vt:lpstr>
      <vt:lpstr>Welcome to Maui Community Toolkit</vt:lpstr>
      <vt:lpstr>Welcome to Maui Community Toolkit</vt:lpstr>
      <vt:lpstr>What Is the Xamarin/.NET MAUI Community Toolkit?</vt:lpstr>
      <vt:lpstr>The Toolkits Today</vt:lpstr>
      <vt:lpstr>Xamarin vs .NET MAUI Toolkit</vt:lpstr>
      <vt:lpstr>Apresentação do PowerPoint</vt:lpstr>
      <vt:lpstr>Apresentação do PowerPoint</vt:lpstr>
      <vt:lpstr>Apresentação do PowerPoint</vt:lpstr>
      <vt:lpstr>Demo</vt:lpstr>
      <vt:lpstr>Get Involved!</vt:lpstr>
      <vt:lpstr>Code Sample</vt:lpstr>
      <vt:lpstr>Announcemnet</vt:lpstr>
      <vt:lpstr>Thanks for joining!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Gerald Versluis</cp:lastModifiedBy>
  <cp:revision>33</cp:revision>
  <dcterms:created xsi:type="dcterms:W3CDTF">2020-08-18T20:47:27Z</dcterms:created>
  <dcterms:modified xsi:type="dcterms:W3CDTF">2021-10-29T20:50:10Z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